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2" r:id="rId2"/>
    <p:sldId id="294" r:id="rId3"/>
    <p:sldId id="295" r:id="rId4"/>
    <p:sldId id="321" r:id="rId5"/>
    <p:sldId id="297" r:id="rId6"/>
    <p:sldId id="298" r:id="rId7"/>
    <p:sldId id="322" r:id="rId8"/>
    <p:sldId id="314" r:id="rId9"/>
    <p:sldId id="323" r:id="rId10"/>
    <p:sldId id="301" r:id="rId11"/>
    <p:sldId id="302" r:id="rId12"/>
    <p:sldId id="303" r:id="rId13"/>
    <p:sldId id="313" r:id="rId14"/>
    <p:sldId id="305" r:id="rId15"/>
    <p:sldId id="306" r:id="rId16"/>
    <p:sldId id="307" r:id="rId17"/>
    <p:sldId id="308" r:id="rId18"/>
    <p:sldId id="310" r:id="rId19"/>
    <p:sldId id="278" r:id="rId20"/>
    <p:sldId id="316" r:id="rId21"/>
    <p:sldId id="312" r:id="rId22"/>
    <p:sldId id="324" r:id="rId23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2"/>
    <p:penClr>
      <a:schemeClr val="tx1"/>
    </p:penClr>
  </p:showPr>
  <p:clrMru>
    <a:srgbClr val="BC0408"/>
    <a:srgbClr val="EDFB37"/>
    <a:srgbClr val="FF3300"/>
    <a:srgbClr val="BB059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23" autoAdjust="0"/>
    <p:restoredTop sz="88536" autoAdjust="0"/>
  </p:normalViewPr>
  <p:slideViewPr>
    <p:cSldViewPr>
      <p:cViewPr>
        <p:scale>
          <a:sx n="60" d="100"/>
          <a:sy n="60" d="100"/>
        </p:scale>
        <p:origin x="-456" y="-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noProof="0" smtClean="0"/>
              <a:t>Click to edit Master text styles</a:t>
            </a:r>
          </a:p>
          <a:p>
            <a:pPr lvl="1"/>
            <a:r>
              <a:rPr lang="bg-BG" noProof="0" smtClean="0"/>
              <a:t>Second level</a:t>
            </a:r>
          </a:p>
          <a:p>
            <a:pPr lvl="2"/>
            <a:r>
              <a:rPr lang="bg-BG" noProof="0" smtClean="0"/>
              <a:t>Third level</a:t>
            </a:r>
          </a:p>
          <a:p>
            <a:pPr lvl="3"/>
            <a:r>
              <a:rPr lang="bg-BG" noProof="0" smtClean="0"/>
              <a:t>Fourth level</a:t>
            </a:r>
          </a:p>
          <a:p>
            <a:pPr lvl="4"/>
            <a:r>
              <a:rPr lang="bg-BG" noProof="0" smtClean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8712748B-02B6-47F6-AAC4-5FC005F07BC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Контейнер за бележ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bg-BG" smtClean="0">
              <a:latin typeface="Times New Roman" pitchFamily="18" charset="0"/>
            </a:endParaRPr>
          </a:p>
        </p:txBody>
      </p:sp>
      <p:sp>
        <p:nvSpPr>
          <p:cNvPr id="25604" name="Контейнер за номер на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767EF4-6217-409E-BBF3-53A5AEE00059}" type="slidenum">
              <a:rPr lang="bg-BG" smtClean="0">
                <a:latin typeface="Times New Roman" pitchFamily="18" charset="0"/>
              </a:rPr>
              <a:pPr/>
              <a:t>1</a:t>
            </a:fld>
            <a:endParaRPr lang="bg-BG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Контейнер за бележ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bg-BG" smtClean="0">
              <a:latin typeface="Times New Roman" pitchFamily="18" charset="0"/>
            </a:endParaRPr>
          </a:p>
        </p:txBody>
      </p:sp>
      <p:sp>
        <p:nvSpPr>
          <p:cNvPr id="26628" name="Контейнер за номер на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9E427A-EA42-47D1-93FA-BF68ABCACE24}" type="slidenum">
              <a:rPr lang="bg-BG" smtClean="0">
                <a:latin typeface="Times New Roman" pitchFamily="18" charset="0"/>
              </a:rPr>
              <a:pPr/>
              <a:t>2</a:t>
            </a:fld>
            <a:endParaRPr lang="bg-BG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Контейнер за бележ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bg-BG" smtClean="0">
              <a:latin typeface="Times New Roman" pitchFamily="18" charset="0"/>
            </a:endParaRPr>
          </a:p>
        </p:txBody>
      </p:sp>
      <p:sp>
        <p:nvSpPr>
          <p:cNvPr id="27652" name="Контейнер за номер на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BA7671-BBD4-4C7D-9A06-8F1C70E79C71}" type="slidenum">
              <a:rPr lang="bg-BG" smtClean="0">
                <a:latin typeface="Times New Roman" pitchFamily="18" charset="0"/>
              </a:rPr>
              <a:pPr/>
              <a:t>7</a:t>
            </a:fld>
            <a:endParaRPr lang="bg-BG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Контейнер за бележ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bg-BG" smtClean="0">
              <a:latin typeface="Times New Roman" pitchFamily="18" charset="0"/>
            </a:endParaRPr>
          </a:p>
        </p:txBody>
      </p:sp>
      <p:sp>
        <p:nvSpPr>
          <p:cNvPr id="28676" name="Контейнер за номер на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5449A4-FDF9-48E7-A725-CE69E0E93F77}" type="slidenum">
              <a:rPr lang="bg-BG" smtClean="0">
                <a:latin typeface="Times New Roman" pitchFamily="18" charset="0"/>
              </a:rPr>
              <a:pPr/>
              <a:t>19</a:t>
            </a:fld>
            <a:endParaRPr lang="bg-BG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71D153-16BB-4BDB-A96A-079F7F737D52}" type="slidenum">
              <a:rPr lang="bg-BG" smtClean="0">
                <a:latin typeface="Times New Roman" pitchFamily="18" charset="0"/>
              </a:rPr>
              <a:pPr/>
              <a:t>22</a:t>
            </a:fld>
            <a:endParaRPr lang="bg-BG" smtClean="0">
              <a:latin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bg-BG" sz="2800" smtClean="0">
                <a:latin typeface="Monotype Corsiva" pitchFamily="66" charset="0"/>
              </a:rPr>
              <a:t>ЧЕСТИТА  КОЛЕДА !</a:t>
            </a:r>
          </a:p>
          <a:p>
            <a:pPr eaLnBrk="1" hangingPunct="1"/>
            <a:endParaRPr lang="bg-BG" sz="2800" smtClean="0">
              <a:latin typeface="Monotype Corsiva" pitchFamily="66" charset="0"/>
            </a:endParaRPr>
          </a:p>
          <a:p>
            <a:pPr eaLnBrk="1" hangingPunct="1"/>
            <a:r>
              <a:rPr lang="bg-BG" sz="2800" smtClean="0">
                <a:latin typeface="Monotype Corsiva" pitchFamily="66" charset="0"/>
              </a:rPr>
              <a:t>ЧЕСТИТА  НОВА  20</a:t>
            </a:r>
            <a:r>
              <a:rPr lang="en-US" sz="2800" smtClean="0">
                <a:latin typeface="Monotype Corsiva" pitchFamily="66" charset="0"/>
              </a:rPr>
              <a:t>10</a:t>
            </a:r>
            <a:r>
              <a:rPr lang="bg-BG" sz="2800" smtClean="0">
                <a:latin typeface="Monotype Corsiva" pitchFamily="66" charset="0"/>
              </a:rPr>
              <a:t>  ГОДИНА  !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4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5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6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7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8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9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0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2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38FDC-B820-4320-B46E-E08C0CEDC52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 advClick="0" advTm="15000">
    <p:dissolve/>
    <p:sndAc>
      <p:stSnd>
        <p:snd r:embed="rId1" name="Xmas - Rock Voisine - Minuit Chrétien((((MAIL))))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C9900-10CA-48B4-9F98-AD253AE1C7D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 advClick="0" advTm="15000">
    <p:dissolve/>
    <p:sndAc>
      <p:stSnd>
        <p:snd r:embed="rId1" name="Xmas - Rock Voisine - Minuit Chrétien((((MAIL))))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6C0A9-6C2B-4DA8-93C7-35E6035321E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 advClick="0" advTm="15000">
    <p:dissolve/>
    <p:sndAc>
      <p:stSnd>
        <p:snd r:embed="rId1" name="Xmas - Rock Voisine - Minuit Chrétien((((MAIL))))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FFA81-EB4F-4381-A44D-6B84D351D26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 advClick="0" advTm="15000">
    <p:dissolve/>
    <p:sndAc>
      <p:stSnd>
        <p:snd r:embed="rId1" name="Xmas - Rock Voisine - Minuit Chrétien((((MAIL))))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0E11D-E7AF-49F8-BC55-CDDCB649B90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 advClick="0" advTm="15000">
    <p:dissolve/>
    <p:sndAc>
      <p:stSnd>
        <p:snd r:embed="rId1" name="Xmas - Rock Voisine - Minuit Chrétien((((MAIL))))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C1209-6F00-4EB1-9ABE-A692922BA56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 advClick="0" advTm="15000">
    <p:dissolve/>
    <p:sndAc>
      <p:stSnd>
        <p:snd r:embed="rId1" name="Xmas - Rock Voisine - Minuit Chrétien((((MAIL))))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AF3F8-F362-4C16-A988-B0EA43B2A0D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 advClick="0" advTm="15000">
    <p:dissolve/>
    <p:sndAc>
      <p:stSnd>
        <p:snd r:embed="rId1" name="Xmas - Rock Voisine - Minuit Chrétien((((MAIL))))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F6129-4180-4127-B5CA-CF8D41E38BB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 advClick="0" advTm="15000">
    <p:dissolve/>
    <p:sndAc>
      <p:stSnd>
        <p:snd r:embed="rId1" name="Xmas - Rock Voisine - Minuit Chrétien((((MAIL))))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bg-BG" noProof="0" smtClean="0"/>
              <a:t>Щракнете върху иконата, за да добавите картина</a:t>
            </a:r>
            <a:endParaRPr lang="bg-BG" noProof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9F42E-77AF-4BBB-87AA-EB04152ED5A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 advClick="0" advTm="15000">
    <p:dissolve/>
    <p:sndAc>
      <p:stSnd>
        <p:snd r:embed="rId1" name="Xmas - Rock Voisine - Minuit Chrétien((((MAIL))))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E76E2-463E-420C-9846-F8778984B55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 advClick="0" advTm="15000">
    <p:dissolve/>
    <p:sndAc>
      <p:stSnd>
        <p:snd r:embed="rId1" name="Xmas - Rock Voisine - Minuit Chrétien((((MAIL))))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3182C-D863-49C8-A7E2-F233936A6A9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 advClick="0" advTm="15000">
    <p:dissolve/>
    <p:sndAc>
      <p:stSnd>
        <p:snd r:embed="rId1" name="Xmas - Rock Voisine - Minuit Chrétien((((MAIL))))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Щракнете, за да редактирате стила на заглавието в образеца</a:t>
            </a:r>
            <a:endParaRPr lang="en-CA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CA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5C2AB01A-EF8B-427D-BF64-C8DFE23B8B1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15000">
    <p:dissolve/>
    <p:sndAc>
      <p:stSnd>
        <p:snd r:embed="rId13" name="Xmas - Rock Voisine - Minuit Chrétien((((MAIL))))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gif"/><Relationship Id="rId18" Type="http://schemas.openxmlformats.org/officeDocument/2006/relationships/image" Target="../media/image14.gif"/><Relationship Id="rId3" Type="http://schemas.openxmlformats.org/officeDocument/2006/relationships/audio" Target="../media/audio8.wav"/><Relationship Id="rId7" Type="http://schemas.openxmlformats.org/officeDocument/2006/relationships/image" Target="../media/image4.png"/><Relationship Id="rId12" Type="http://schemas.openxmlformats.org/officeDocument/2006/relationships/image" Target="../media/image9.gif"/><Relationship Id="rId17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11" Type="http://schemas.openxmlformats.org/officeDocument/2006/relationships/image" Target="../media/image8.gif"/><Relationship Id="rId5" Type="http://schemas.openxmlformats.org/officeDocument/2006/relationships/image" Target="../media/image2.gif"/><Relationship Id="rId15" Type="http://schemas.openxmlformats.org/officeDocument/2006/relationships/image" Target="../media/image12.png"/><Relationship Id="rId10" Type="http://schemas.openxmlformats.org/officeDocument/2006/relationships/image" Target="../media/image7.gif"/><Relationship Id="rId19" Type="http://schemas.openxmlformats.org/officeDocument/2006/relationships/image" Target="../media/image15.png"/><Relationship Id="rId4" Type="http://schemas.openxmlformats.org/officeDocument/2006/relationships/image" Target="../media/image1.jpeg"/><Relationship Id="rId9" Type="http://schemas.openxmlformats.org/officeDocument/2006/relationships/image" Target="../media/image6.gif"/><Relationship Id="rId14" Type="http://schemas.openxmlformats.org/officeDocument/2006/relationships/image" Target="../media/image11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gif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11" Type="http://schemas.openxmlformats.org/officeDocument/2006/relationships/image" Target="../media/image21.gif"/><Relationship Id="rId5" Type="http://schemas.openxmlformats.org/officeDocument/2006/relationships/image" Target="../media/image17.gif"/><Relationship Id="rId10" Type="http://schemas.openxmlformats.org/officeDocument/2006/relationships/image" Target="../media/image20.gif"/><Relationship Id="rId4" Type="http://schemas.openxmlformats.org/officeDocument/2006/relationships/image" Target="../media/image16.jpeg"/><Relationship Id="rId9" Type="http://schemas.openxmlformats.org/officeDocument/2006/relationships/image" Target="../media/image19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22.jpeg"/><Relationship Id="rId7" Type="http://schemas.openxmlformats.org/officeDocument/2006/relationships/image" Target="../media/image2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5" Type="http://schemas.openxmlformats.org/officeDocument/2006/relationships/image" Target="../media/image8.gif"/><Relationship Id="rId4" Type="http://schemas.openxmlformats.org/officeDocument/2006/relationships/image" Target="../media/image23.gif"/><Relationship Id="rId9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13" Type="http://schemas.openxmlformats.org/officeDocument/2006/relationships/image" Target="../media/image35.gif"/><Relationship Id="rId3" Type="http://schemas.openxmlformats.org/officeDocument/2006/relationships/image" Target="../media/image27.png"/><Relationship Id="rId7" Type="http://schemas.openxmlformats.org/officeDocument/2006/relationships/image" Target="../media/image30.gif"/><Relationship Id="rId12" Type="http://schemas.openxmlformats.org/officeDocument/2006/relationships/image" Target="../media/image34.gif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Documents%20and%20Settings\LILI\My%20Documents\My%20Pictures\Koledni%20pesni\Jingle_Bells.mid" TargetMode="External"/><Relationship Id="rId6" Type="http://schemas.openxmlformats.org/officeDocument/2006/relationships/image" Target="../media/image7.gif"/><Relationship Id="rId11" Type="http://schemas.openxmlformats.org/officeDocument/2006/relationships/image" Target="../media/image33.gif"/><Relationship Id="rId5" Type="http://schemas.openxmlformats.org/officeDocument/2006/relationships/image" Target="../media/image29.png"/><Relationship Id="rId15" Type="http://schemas.openxmlformats.org/officeDocument/2006/relationships/image" Target="../media/image37.png"/><Relationship Id="rId10" Type="http://schemas.openxmlformats.org/officeDocument/2006/relationships/image" Target="../media/image32.gif"/><Relationship Id="rId4" Type="http://schemas.openxmlformats.org/officeDocument/2006/relationships/image" Target="../media/image28.jpeg"/><Relationship Id="rId9" Type="http://schemas.openxmlformats.org/officeDocument/2006/relationships/image" Target="../media/image31.gif"/><Relationship Id="rId14" Type="http://schemas.openxmlformats.org/officeDocument/2006/relationships/image" Target="../media/image3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gif"/><Relationship Id="rId5" Type="http://schemas.openxmlformats.org/officeDocument/2006/relationships/image" Target="../media/image30.gif"/><Relationship Id="rId4" Type="http://schemas.openxmlformats.org/officeDocument/2006/relationships/image" Target="../media/image2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gif"/><Relationship Id="rId5" Type="http://schemas.openxmlformats.org/officeDocument/2006/relationships/image" Target="../media/image42.gif"/><Relationship Id="rId4" Type="http://schemas.openxmlformats.org/officeDocument/2006/relationships/image" Target="../media/image41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6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LILI\My%20Documents\My%20Pictures\Koledni%20pesni\Jingle_Bells.mid" TargetMode="External"/><Relationship Id="rId6" Type="http://schemas.openxmlformats.org/officeDocument/2006/relationships/image" Target="../media/image45.gif"/><Relationship Id="rId5" Type="http://schemas.openxmlformats.org/officeDocument/2006/relationships/image" Target="../media/image44.gif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gif"/><Relationship Id="rId5" Type="http://schemas.openxmlformats.org/officeDocument/2006/relationships/hyperlink" Target="http://smiles.33b.ru/smile.151007.html" TargetMode="External"/><Relationship Id="rId4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7" Type="http://schemas.openxmlformats.org/officeDocument/2006/relationships/image" Target="../media/image53.gif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gif"/><Relationship Id="rId5" Type="http://schemas.openxmlformats.org/officeDocument/2006/relationships/image" Target="../media/image19.gif"/><Relationship Id="rId4" Type="http://schemas.openxmlformats.org/officeDocument/2006/relationships/image" Target="../media/image3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LILI\My%20Documents\My%20Pictures\Koledni%20pesni\Jingle_Bells.mid" TargetMode="External"/><Relationship Id="rId5" Type="http://schemas.openxmlformats.org/officeDocument/2006/relationships/image" Target="../media/image55.gif"/><Relationship Id="rId4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47.jpeg"/><Relationship Id="rId7" Type="http://schemas.openxmlformats.org/officeDocument/2006/relationships/image" Target="../media/image26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LILI\My%20Documents\My%20Pictures\Koledni%20pesni\Jingle_Bells.mid" TargetMode="External"/><Relationship Id="rId6" Type="http://schemas.openxmlformats.org/officeDocument/2006/relationships/image" Target="../media/image57.gif"/><Relationship Id="rId11" Type="http://schemas.openxmlformats.org/officeDocument/2006/relationships/image" Target="../media/image31.gif"/><Relationship Id="rId5" Type="http://schemas.openxmlformats.org/officeDocument/2006/relationships/image" Target="../media/image56.gif"/><Relationship Id="rId10" Type="http://schemas.openxmlformats.org/officeDocument/2006/relationships/image" Target="../media/image58.png"/><Relationship Id="rId4" Type="http://schemas.openxmlformats.org/officeDocument/2006/relationships/image" Target="../media/image27.png"/><Relationship Id="rId9" Type="http://schemas.openxmlformats.org/officeDocument/2006/relationships/image" Target="../media/image3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gif"/><Relationship Id="rId5" Type="http://schemas.openxmlformats.org/officeDocument/2006/relationships/image" Target="../media/image60.gif"/><Relationship Id="rId4" Type="http://schemas.openxmlformats.org/officeDocument/2006/relationships/image" Target="../media/image3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gif"/><Relationship Id="rId3" Type="http://schemas.openxmlformats.org/officeDocument/2006/relationships/image" Target="../media/image62.jpeg"/><Relationship Id="rId7" Type="http://schemas.openxmlformats.org/officeDocument/2006/relationships/image" Target="../media/image7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LILI\My%20Documents\My%20Pictures\Koledni%20pesni\Jingle_Bells.mid" TargetMode="External"/><Relationship Id="rId6" Type="http://schemas.openxmlformats.org/officeDocument/2006/relationships/image" Target="../media/image26.gif"/><Relationship Id="rId5" Type="http://schemas.openxmlformats.org/officeDocument/2006/relationships/image" Target="../media/image63.jpe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gif"/><Relationship Id="rId13" Type="http://schemas.openxmlformats.org/officeDocument/2006/relationships/image" Target="../media/image64.gif"/><Relationship Id="rId3" Type="http://schemas.openxmlformats.org/officeDocument/2006/relationships/image" Target="../media/image27.png"/><Relationship Id="rId7" Type="http://schemas.openxmlformats.org/officeDocument/2006/relationships/image" Target="../media/image58.png"/><Relationship Id="rId12" Type="http://schemas.openxmlformats.org/officeDocument/2006/relationships/image" Target="../media/image13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LILI\My%20Documents\My%20Pictures\Koledni%20pesni\Jingle_Bells.mid" TargetMode="External"/><Relationship Id="rId6" Type="http://schemas.openxmlformats.org/officeDocument/2006/relationships/image" Target="../media/image7.gif"/><Relationship Id="rId11" Type="http://schemas.openxmlformats.org/officeDocument/2006/relationships/image" Target="../media/image69.gif"/><Relationship Id="rId5" Type="http://schemas.openxmlformats.org/officeDocument/2006/relationships/image" Target="../media/image26.gif"/><Relationship Id="rId10" Type="http://schemas.openxmlformats.org/officeDocument/2006/relationships/image" Target="../media/image68.gif"/><Relationship Id="rId4" Type="http://schemas.openxmlformats.org/officeDocument/2006/relationships/image" Target="../media/image65.gif"/><Relationship Id="rId9" Type="http://schemas.openxmlformats.org/officeDocument/2006/relationships/image" Target="../media/image67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gif"/><Relationship Id="rId3" Type="http://schemas.openxmlformats.org/officeDocument/2006/relationships/image" Target="../media/image71.gif"/><Relationship Id="rId7" Type="http://schemas.openxmlformats.org/officeDocument/2006/relationships/image" Target="../media/image69.gif"/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gif"/><Relationship Id="rId11" Type="http://schemas.openxmlformats.org/officeDocument/2006/relationships/image" Target="../media/image76.gif"/><Relationship Id="rId5" Type="http://schemas.openxmlformats.org/officeDocument/2006/relationships/image" Target="../media/image73.gif"/><Relationship Id="rId10" Type="http://schemas.openxmlformats.org/officeDocument/2006/relationships/hyperlink" Target="http://smiles.33b.ru/smile.150391.html" TargetMode="External"/><Relationship Id="rId4" Type="http://schemas.openxmlformats.org/officeDocument/2006/relationships/image" Target="../media/image72.png"/><Relationship Id="rId9" Type="http://schemas.openxmlformats.org/officeDocument/2006/relationships/image" Target="../media/image64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47.jpeg"/><Relationship Id="rId7" Type="http://schemas.openxmlformats.org/officeDocument/2006/relationships/image" Target="../media/image78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LILI\My%20Documents\My%20Pictures\Koledni%20pesni\Jingle_Bells.mid" TargetMode="External"/><Relationship Id="rId6" Type="http://schemas.openxmlformats.org/officeDocument/2006/relationships/image" Target="../media/image27.png"/><Relationship Id="rId5" Type="http://schemas.openxmlformats.org/officeDocument/2006/relationships/image" Target="../media/image77.png"/><Relationship Id="rId10" Type="http://schemas.openxmlformats.org/officeDocument/2006/relationships/image" Target="../media/image79.gif"/><Relationship Id="rId4" Type="http://schemas.openxmlformats.org/officeDocument/2006/relationships/image" Target="../media/image29.png"/><Relationship Id="rId9" Type="http://schemas.openxmlformats.org/officeDocument/2006/relationships/hyperlink" Target="http://smiles.33b.ru/smile.151211.html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29.png"/><Relationship Id="rId7" Type="http://schemas.openxmlformats.org/officeDocument/2006/relationships/image" Target="../media/image7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LILI\My%20Documents\My%20Pictures\Koledni%20pesni\Jingle_Bells.mid" TargetMode="External"/><Relationship Id="rId6" Type="http://schemas.openxmlformats.org/officeDocument/2006/relationships/image" Target="../media/image80.jpeg"/><Relationship Id="rId5" Type="http://schemas.openxmlformats.org/officeDocument/2006/relationships/image" Target="../media/image27.png"/><Relationship Id="rId10" Type="http://schemas.openxmlformats.org/officeDocument/2006/relationships/image" Target="../media/image79.gif"/><Relationship Id="rId4" Type="http://schemas.openxmlformats.org/officeDocument/2006/relationships/image" Target="../media/image77.png"/><Relationship Id="rId9" Type="http://schemas.openxmlformats.org/officeDocument/2006/relationships/hyperlink" Target="http://smiles.33b.ru/smile.151211.html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gif"/><Relationship Id="rId3" Type="http://schemas.openxmlformats.org/officeDocument/2006/relationships/image" Target="../media/image81.jpeg"/><Relationship Id="rId7" Type="http://schemas.openxmlformats.org/officeDocument/2006/relationships/image" Target="../media/image85.gif"/><Relationship Id="rId12" Type="http://schemas.openxmlformats.org/officeDocument/2006/relationships/image" Target="../media/image9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gif"/><Relationship Id="rId11" Type="http://schemas.openxmlformats.org/officeDocument/2006/relationships/image" Target="../media/image89.gif"/><Relationship Id="rId5" Type="http://schemas.openxmlformats.org/officeDocument/2006/relationships/image" Target="../media/image83.gif"/><Relationship Id="rId15" Type="http://schemas.openxmlformats.org/officeDocument/2006/relationships/image" Target="../media/image93.gif"/><Relationship Id="rId10" Type="http://schemas.openxmlformats.org/officeDocument/2006/relationships/image" Target="../media/image88.gif"/><Relationship Id="rId4" Type="http://schemas.openxmlformats.org/officeDocument/2006/relationships/image" Target="../media/image82.gif"/><Relationship Id="rId9" Type="http://schemas.openxmlformats.org/officeDocument/2006/relationships/image" Target="../media/image87.gif"/><Relationship Id="rId14" Type="http://schemas.openxmlformats.org/officeDocument/2006/relationships/image" Target="../media/image9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gif"/><Relationship Id="rId2" Type="http://schemas.openxmlformats.org/officeDocument/2006/relationships/image" Target="../media/image9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gif"/><Relationship Id="rId4" Type="http://schemas.openxmlformats.org/officeDocument/2006/relationships/image" Target="../media/image9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gif"/><Relationship Id="rId2" Type="http://schemas.openxmlformats.org/officeDocument/2006/relationships/image" Target="../media/image9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gif"/><Relationship Id="rId4" Type="http://schemas.openxmlformats.org/officeDocument/2006/relationships/hyperlink" Target="http://smiles.33b.ru/smile.146630.html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gif"/><Relationship Id="rId13" Type="http://schemas.openxmlformats.org/officeDocument/2006/relationships/image" Target="../media/image108.gif"/><Relationship Id="rId18" Type="http://schemas.openxmlformats.org/officeDocument/2006/relationships/image" Target="../media/image113.gi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02.gif"/><Relationship Id="rId12" Type="http://schemas.openxmlformats.org/officeDocument/2006/relationships/image" Target="../media/image107.gif"/><Relationship Id="rId17" Type="http://schemas.openxmlformats.org/officeDocument/2006/relationships/image" Target="../media/image112.gi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1.gi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1.gif"/><Relationship Id="rId11" Type="http://schemas.openxmlformats.org/officeDocument/2006/relationships/image" Target="../media/image106.gif"/><Relationship Id="rId5" Type="http://schemas.openxmlformats.org/officeDocument/2006/relationships/image" Target="../media/image100.gif"/><Relationship Id="rId15" Type="http://schemas.openxmlformats.org/officeDocument/2006/relationships/image" Target="../media/image110.gif"/><Relationship Id="rId10" Type="http://schemas.openxmlformats.org/officeDocument/2006/relationships/image" Target="../media/image105.gif"/><Relationship Id="rId19" Type="http://schemas.openxmlformats.org/officeDocument/2006/relationships/image" Target="../media/image114.gif"/><Relationship Id="rId4" Type="http://schemas.openxmlformats.org/officeDocument/2006/relationships/image" Target="../media/image89.gif"/><Relationship Id="rId9" Type="http://schemas.openxmlformats.org/officeDocument/2006/relationships/image" Target="../media/image104.gif"/><Relationship Id="rId14" Type="http://schemas.openxmlformats.org/officeDocument/2006/relationships/image" Target="../media/image10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Xmas208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авоъгълник 4"/>
          <p:cNvSpPr/>
          <p:nvPr/>
        </p:nvSpPr>
        <p:spPr>
          <a:xfrm>
            <a:off x="2571736" y="500042"/>
            <a:ext cx="647164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bg-BG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charset="0"/>
              </a:rPr>
              <a:t> </a:t>
            </a:r>
            <a:r>
              <a:rPr lang="bg-BG" sz="5400" dirty="0"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8100000" scaled="0"/>
                </a:gradFill>
                <a:latin typeface="Monotype Corsiva" pitchFamily="66" charset="0"/>
              </a:rPr>
              <a:t>ВЕСЕЛА  КОЛЕДА  ! </a:t>
            </a:r>
            <a:endParaRPr lang="bg-BG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gradFill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8100000" scaled="0"/>
              </a:gra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charset="0"/>
            </a:endParaRPr>
          </a:p>
        </p:txBody>
      </p:sp>
      <p:pic>
        <p:nvPicPr>
          <p:cNvPr id="4" name="Picture 14" descr="C:\WINDOWS\Bureau\GIFS de Noel par classe\Lumières de Noel\noel_00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6538" y="4000500"/>
            <a:ext cx="1666875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2" descr="Xmas208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C:\WINDOWS\Bureau\GIFS de Noel par classe\Lumières de Noel\noel_00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50" y="4071938"/>
            <a:ext cx="13716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4" descr="C:\WINDOWS\Bureau\GIFS de Noel par classe\Lumières de Noel\noel_00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88" y="4071938"/>
            <a:ext cx="13716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4" descr="C:\WINDOWS\Bureau\GIFS de Noel par classe\Lumières de Noel\noel_00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13" y="4071938"/>
            <a:ext cx="13716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14" descr="C:\WINDOWS\Bureau\GIFS de Noel par classe\Lumières de Noel\noel_00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4071938"/>
            <a:ext cx="13716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24" descr="D:\Mes images\NEIGE LIDESE NEIG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57188" y="0"/>
            <a:ext cx="9144001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24" descr="D:\Mes images\NEIGE LIDESE NEIG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7250" y="0"/>
            <a:ext cx="9144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24" descr="D:\Mes images\NEIGE LIDESE NEIG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85750" y="914400"/>
            <a:ext cx="9144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9" descr="D:\DOCUMENTS\gifs noel\divers\FLEURS\COIN GAUCHE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43875" y="5072063"/>
            <a:ext cx="503238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9" descr="D:\DOCUMENTS\gifs noel\divers\FLEURS\COIN GAUCHE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6932719" flipV="1">
            <a:off x="2192338" y="4302125"/>
            <a:ext cx="43497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9" descr="D:\DOCUMENTS\gifs noel\divers\FLEURS\COIN GAUCHE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6932719" flipV="1">
            <a:off x="3406775" y="5087938"/>
            <a:ext cx="43497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9" descr="D:\DOCUMENTS\gifs noel\divers\FLEURS\COIN GAUCHE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6932719" flipV="1">
            <a:off x="5549900" y="5087938"/>
            <a:ext cx="43497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2" descr="D:\DOCUMENTS\gifs noel\divers\Chandelles\NINI FLAMME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43500" y="1195388"/>
            <a:ext cx="27146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214313" y="0"/>
            <a:ext cx="9358313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8" descr="C:\WINDOWS\Bureau\GIFS de Noel par classe\Sapins\11sapin rouge beau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2543175"/>
            <a:ext cx="228600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9" name="Picture 30" descr="D:\Mes images\GIFS Noel nouveaux\Pères Noel\Titoune_pere_parchemin.gif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00188" y="4214813"/>
            <a:ext cx="2243137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0" name="Picture 28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29375" y="3714750"/>
            <a:ext cx="1357313" cy="238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1" name="Picture 29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071938" y="5000625"/>
            <a:ext cx="1250950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2" name="Picture 28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00313" y="5286375"/>
            <a:ext cx="747712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3" name="Picture 1" descr="C:\Documents and Settings\pc\My Documents\My Pictures\Нова папка\43.gif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14375" y="3857625"/>
            <a:ext cx="561975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7" name="Picture 11" descr="C:\WINDOWS\Bureau\TEXTURES SPÉCIALE\note_musique_20.gif">
            <a:hlinkClick r:id="" action="ppaction://noaction">
              <a:snd r:embed="rId17" name="Xmas - Rock Voisine - Minuit Chrétien((((MAIL)))).wav"/>
            </a:hlinkClick>
          </p:cNvPr>
          <p:cNvPicPr>
            <a:picLocks noChangeAspect="1" noChangeArrowheads="1" noCrop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 rot="10800000" flipH="1" flipV="1">
            <a:off x="8472488" y="6456363"/>
            <a:ext cx="671512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8" name="Picture 1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000875" y="4143375"/>
            <a:ext cx="371475" cy="108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dissolve/>
    <p:sndAc>
      <p:stSnd>
        <p:snd r:embed="rId3" name="Xmas - Rock Voisine - Minuit Chrétien((((MAIL))))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4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D:\Mes images\NEIGE LIDESE NEIG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57250" y="1428750"/>
            <a:ext cx="9144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Mes documents\NOEL PROCHAIN 2004\noel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215813" y="8643938"/>
            <a:ext cx="10858500" cy="814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D:\Mes images\NEIGE LIDESE NEIG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Mes documents\NOEL PROCHAIN 2004\noel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C:\Mes documents\NOEL PROCHAIN 2004\GIFS NOEL PROCHAIN\noel-ange2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42875" y="3143250"/>
            <a:ext cx="346392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 descr="C:\WINDOWS\Bureau\GIFS de Noel par classe\Sapins\11sapin rouge beau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25" y="2357438"/>
            <a:ext cx="2643188" cy="422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25" descr="D:\DOCUMENTS\gifs noel\divers\Variés\BOUCLE NON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71938" y="1071563"/>
            <a:ext cx="7778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5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313" y="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43625" y="214313"/>
            <a:ext cx="27622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 descr="C:\WINDOWS\Bureau\GIFS de Noel par classe\rennes\Nez-Rouge 2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072063" y="4643438"/>
            <a:ext cx="1350962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Mes documents\NOEL PROCHAIN 2004\noel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15813" y="8643938"/>
            <a:ext cx="10858500" cy="814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2" descr="C:\WINDOWS\Bureau\Noel Nouvelles images\fond-ecran-noel10-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C:\WINDOWS\Bureau\GIFS de Noel par classe\rennes\rennes-traineaux-DESSUS DE MAISON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75" y="285750"/>
            <a:ext cx="23780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C:\WINDOWS\Bureau\GIFS de Noel par classe\Sapins\11sapin rouge beau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828925"/>
            <a:ext cx="257175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 descr="C:\WINDOWS\Bureau\GIFS de Noel par classe\bonhomme neige\noel108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25" y="3571875"/>
            <a:ext cx="981075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C:\WINDOWS\Bureau\GIFS de Noel par classe\cOURONNES\cour brille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58125" y="3643313"/>
            <a:ext cx="28575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C:\WINDOWS\Bureau\GIFS de Noel par classe\cOURONNES\cour brille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88" y="2928938"/>
            <a:ext cx="28575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 descr="C:\WINDOWS\Bureau\GIFS de Noel par classe\cOURONNES\cour brille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43063" y="1827213"/>
            <a:ext cx="642937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 descr="C:\WINDOWS\Bureau\GIFS de Noel par classe\cOURONNES\cour brille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9063" y="1928813"/>
            <a:ext cx="285750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12" name="Jingle_Bells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839200" y="6553200"/>
            <a:ext cx="1588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618" name="WordArt 34"/>
          <p:cNvSpPr>
            <a:spLocks noChangeArrowheads="1" noChangeShapeType="1" noTextEdit="1"/>
          </p:cNvSpPr>
          <p:nvPr/>
        </p:nvSpPr>
        <p:spPr bwMode="auto">
          <a:xfrm rot="-199067">
            <a:off x="1906588" y="1046163"/>
            <a:ext cx="3889375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endParaRPr lang="bg-BG" sz="3600" kern="10" spc="-360">
              <a:ln w="12700">
                <a:solidFill>
                  <a:srgbClr val="000099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00"/>
                  </a:gs>
                  <a:gs pos="100000">
                    <a:srgbClr val="CCCCFF"/>
                  </a:gs>
                </a:gsLst>
                <a:lin ang="5400000" scaled="1"/>
              </a:gra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pic>
        <p:nvPicPr>
          <p:cNvPr id="6148" name="Picture 2" descr="C:\Mes documents\NOEL PROCHAIN 2004\christmas4-1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5" descr="corner_T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5216020">
            <a:off x="1208087" y="5146676"/>
            <a:ext cx="14192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3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875" y="1357313"/>
            <a:ext cx="1181100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9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0" y="3000375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10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00813" y="2571750"/>
            <a:ext cx="928687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1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7500" y="1500188"/>
            <a:ext cx="636588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2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43750" y="1500188"/>
            <a:ext cx="12668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6" descr="C:\WINDOWS\Bureau\GIFS de Noel par classe\rennes\rudolphe.gif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143750" y="4000500"/>
            <a:ext cx="936625" cy="161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8" descr="C:\WINDOWS\Bureau\GIFS de Noel par classe\Lumières de Noel\Lampadaire.gif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786313" y="1857375"/>
            <a:ext cx="536575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8" descr="C:\WINDOWS\Bureau\GIFS de Noel par classe\Lumières de Noel\Lampadaire.gif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0063" y="1214438"/>
            <a:ext cx="536575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8" descr="C:\WINDOWS\Bureau\GIFS de Noel par classe\Lumières de Noel\Lampadaire.gif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143875" y="3071813"/>
            <a:ext cx="536575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7" descr="C:\WINDOWS\Bureau\GIFS de Noel par classe\Divers Noel\traineau tiré gars.gif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29313" y="3571875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857875" y="3571875"/>
            <a:ext cx="714375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67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612"/>
                </p:tgtEl>
              </p:cMediaNode>
            </p:audio>
          </p:childTnLst>
        </p:cTn>
      </p:par>
    </p:tnLst>
    <p:bldLst>
      <p:bldP spid="676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Поздравителни Картич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4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C:\WINDOWS\Bureau\GIFS de Noel par classe\bonhomme neige\noel108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5" y="4357688"/>
            <a:ext cx="11080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13" y="2500313"/>
            <a:ext cx="2071687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7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463" y="144463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Картина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350" y="2203450"/>
            <a:ext cx="2435225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1" descr="C:\Documents and Settings\pc\My Documents\My Pictures\Нова папка\718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3" y="285750"/>
            <a:ext cx="1357312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0" name="Picture 2" descr="C:\Documents and Settings\pc\My Documents\My Pictures\Нова папка\b670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1857375"/>
            <a:ext cx="2052638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-214313"/>
            <a:ext cx="9144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2" name="Jingle_Bells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740650" y="5589588"/>
            <a:ext cx="1588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1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82550"/>
            <a:ext cx="9144000" cy="694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3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625" y="4286250"/>
            <a:ext cx="927100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3" name="Picture 1" descr="C:\Documents and Settings\pc\Desktop\Пати; картинки\15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5" y="2857514"/>
            <a:ext cx="3000365" cy="400048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7145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4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1357274"/>
            <a:ext cx="6061398" cy="5500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429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6386" name="Picture 2" descr="http://s18.rimg.info/3ffb8a1eea572a187fb82949cdf95464.gif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75" y="642938"/>
            <a:ext cx="2778125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авоъгълник 6"/>
          <p:cNvSpPr/>
          <p:nvPr/>
        </p:nvSpPr>
        <p:spPr>
          <a:xfrm>
            <a:off x="0" y="642918"/>
            <a:ext cx="9072626" cy="5355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en-US" sz="5400" b="1" spc="150" dirty="0">
                <a:ln w="11430"/>
                <a:solidFill>
                  <a:srgbClr val="FF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  </a:t>
            </a:r>
            <a:r>
              <a:rPr lang="bg-BG" sz="5400" b="1" spc="150" dirty="0">
                <a:ln w="11430"/>
                <a:solidFill>
                  <a:srgbClr val="FF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Честита </a:t>
            </a:r>
            <a:r>
              <a:rPr lang="en-US" sz="5400" b="1" spc="150" dirty="0">
                <a:ln w="11430"/>
                <a:solidFill>
                  <a:srgbClr val="FF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                    </a:t>
            </a:r>
            <a:r>
              <a:rPr lang="bg-BG" sz="5400" b="1" spc="150" dirty="0">
                <a:ln w="11430"/>
                <a:solidFill>
                  <a:srgbClr val="FF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Коледа !</a:t>
            </a:r>
          </a:p>
          <a:p>
            <a:pPr>
              <a:defRPr/>
            </a:pPr>
            <a:r>
              <a:rPr lang="bg-BG" sz="3600" b="1" spc="150" dirty="0">
                <a:ln w="11430"/>
                <a:solidFill>
                  <a:srgbClr val="FF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Успех във всичко,</a:t>
            </a:r>
          </a:p>
          <a:p>
            <a:pPr>
              <a:defRPr/>
            </a:pPr>
            <a:r>
              <a:rPr lang="en-US" sz="3600" b="1" spc="150" dirty="0">
                <a:ln w="11430"/>
                <a:solidFill>
                  <a:srgbClr val="FF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                                                     </a:t>
            </a:r>
            <a:r>
              <a:rPr lang="bg-BG" sz="3600" b="1" spc="150" dirty="0">
                <a:ln w="11430"/>
                <a:solidFill>
                  <a:srgbClr val="FF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което умеем, късмет във всичко,</a:t>
            </a:r>
          </a:p>
          <a:p>
            <a:pPr algn="ctr">
              <a:defRPr/>
            </a:pPr>
            <a:r>
              <a:rPr lang="bg-BG" sz="3600" b="1" spc="150" dirty="0">
                <a:ln w="11430"/>
                <a:solidFill>
                  <a:srgbClr val="FF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                                     </a:t>
            </a:r>
            <a:r>
              <a:rPr lang="bg-BG" sz="3600" b="1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което не </a:t>
            </a:r>
            <a:r>
              <a:rPr lang="bg-BG" sz="3600" b="1" spc="150" dirty="0">
                <a:ln w="11430"/>
                <a:solidFill>
                  <a:srgbClr val="FF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зависи от нас</a:t>
            </a:r>
          </a:p>
          <a:p>
            <a:pPr>
              <a:defRPr/>
            </a:pPr>
            <a:r>
              <a:rPr lang="bg-BG" sz="3600" b="1" spc="150" dirty="0">
                <a:ln w="11430"/>
                <a:solidFill>
                  <a:srgbClr val="FF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и сбъдване на всичко,         </a:t>
            </a:r>
            <a:r>
              <a:rPr lang="bg-BG" sz="3600" b="1" spc="150" dirty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за което </a:t>
            </a:r>
            <a:r>
              <a:rPr lang="bg-BG" sz="3600" b="1" spc="150" dirty="0">
                <a:ln w="11430"/>
                <a:solidFill>
                  <a:srgbClr val="FF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мечтаем !</a:t>
            </a:r>
            <a:endParaRPr lang="bg-BG" sz="3600" b="1" spc="150" dirty="0">
              <a:ln w="11430"/>
              <a:solidFill>
                <a:srgbClr val="FF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  <a:p>
            <a:pPr>
              <a:defRPr/>
            </a:pPr>
            <a:r>
              <a:rPr lang="bg-BG" sz="3600" b="1" spc="150" dirty="0">
                <a:ln w="11430"/>
                <a:solidFill>
                  <a:srgbClr val="FF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 </a:t>
            </a:r>
          </a:p>
          <a:p>
            <a:pPr algn="ctr">
              <a:defRPr/>
            </a:pPr>
            <a:r>
              <a:rPr lang="bg-BG" sz="3600" b="1" spc="150" dirty="0">
                <a:ln w="11430"/>
                <a:solidFill>
                  <a:srgbClr val="FF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otype Corsiva" pitchFamily="66" charset="0"/>
              </a:rPr>
              <a:t>                                           </a:t>
            </a:r>
          </a:p>
          <a:p>
            <a:pPr algn="ctr">
              <a:defRPr/>
            </a:pPr>
            <a:endParaRPr lang="bg-BG" sz="3600" b="1" spc="150" dirty="0">
              <a:ln w="11430"/>
              <a:solidFill>
                <a:srgbClr val="FF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 advClick="0" advTm="1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95250"/>
            <a:ext cx="8715375" cy="676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0" y="5000625"/>
            <a:ext cx="13573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9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8125" y="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10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463" y="144463"/>
            <a:ext cx="1141412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1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3481">
            <a:off x="3095625" y="5699125"/>
            <a:ext cx="5572125" cy="99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9"/>
          <p:cNvSpPr>
            <a:spLocks noChangeArrowheads="1"/>
          </p:cNvSpPr>
          <p:nvPr/>
        </p:nvSpPr>
        <p:spPr bwMode="auto">
          <a:xfrm>
            <a:off x="6156325" y="-320675"/>
            <a:ext cx="43195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bg-BG"/>
              <a:t/>
            </a:r>
            <a:br>
              <a:rPr lang="bg-BG"/>
            </a:br>
            <a:endParaRPr lang="bg-BG"/>
          </a:p>
        </p:txBody>
      </p:sp>
      <p:pic>
        <p:nvPicPr>
          <p:cNvPr id="32787" name="Jingle_Bells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23850" y="5876925"/>
            <a:ext cx="1588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23" descr="Поздравителни Картич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36513"/>
            <a:ext cx="9144000" cy="694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463" y="144463"/>
            <a:ext cx="13716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авоъгълник 5"/>
          <p:cNvSpPr/>
          <p:nvPr/>
        </p:nvSpPr>
        <p:spPr>
          <a:xfrm>
            <a:off x="214313" y="5000625"/>
            <a:ext cx="8929687" cy="16922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3200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  <a:p>
            <a:pPr>
              <a:defRPr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Желая   </a:t>
            </a:r>
            <a:r>
              <a:rPr lang="ru-RU" sz="3600" b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Ви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</a:t>
            </a:r>
            <a:r>
              <a:rPr lang="ru-RU" sz="3600" b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здраве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и   благополучие   </a:t>
            </a:r>
            <a:r>
              <a:rPr lang="ru-RU" sz="3600" b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през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</a:t>
            </a:r>
          </a:p>
          <a:p>
            <a:pPr>
              <a:defRPr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                                         </a:t>
            </a:r>
            <a:r>
              <a:rPr lang="ru-RU" sz="3600" b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Новата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година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bg-BG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!</a:t>
            </a:r>
            <a:endParaRPr lang="ru-RU" sz="3600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1643063" y="0"/>
            <a:ext cx="7500937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Нека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в  </a:t>
            </a:r>
            <a:r>
              <a:rPr lang="ru-RU" sz="3600" b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тихата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и   свята    </a:t>
            </a:r>
            <a:r>
              <a:rPr lang="ru-RU" sz="3600" b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Коледна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</a:t>
            </a:r>
            <a:r>
              <a:rPr lang="ru-RU" sz="3600" b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нощ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</a:t>
            </a:r>
            <a:r>
              <a:rPr lang="ru-RU" sz="3600" b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радостта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и     </a:t>
            </a:r>
            <a:r>
              <a:rPr lang="ru-RU" sz="3600" b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щастието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</a:t>
            </a:r>
            <a:endParaRPr lang="en-US" sz="3600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  <a:p>
            <a:pPr>
              <a:defRPr/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                                     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600" b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бъдат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с   Вас!</a:t>
            </a:r>
            <a:endParaRPr lang="ru-RU" sz="3600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78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28" name="Jingle_Bells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839200" y="6553200"/>
            <a:ext cx="1588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44" descr="Поздравителни Картички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571500"/>
            <a:ext cx="7029450" cy="56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13" y="357188"/>
            <a:ext cx="4857750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WINDOWS\Bureau\GIFS de Noel par classe\cOURONNES\cour brille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88" y="3786188"/>
            <a:ext cx="500062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C:\WINDOWS\Bureau\GIFS de Noel par classe\cOURONNES\cour brille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71750" y="3714750"/>
            <a:ext cx="500063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3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71688" y="3357563"/>
            <a:ext cx="1397000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14438" y="642938"/>
            <a:ext cx="952500" cy="952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3322" name="Picture 13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72250" y="3929063"/>
            <a:ext cx="15716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35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" fill="hold"/>
                                        <p:tgtEl>
                                          <p:spTgt spid="635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528"/>
                  </p:tgtEl>
                </p:cond>
              </p:nextCondLst>
            </p:seq>
            <p:audi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52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50" y="571500"/>
            <a:ext cx="8909050" cy="5870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2928938"/>
            <a:ext cx="2163763" cy="35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1" descr="D:\DOCUMENTS\gifs noel\divers\Lumieres\BEAU SET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563563"/>
            <a:ext cx="8786812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1" descr="D:\DOCUMENTS\gifs noel\divers\Lumieres\BEAU SET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47688"/>
            <a:ext cx="9572625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1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25" y="4572000"/>
            <a:ext cx="97790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2857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41" name="Jingle_Bells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839200" y="0"/>
            <a:ext cx="1588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11" descr="Поздравителни Картичк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3" y="28575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C:\WINDOWS\Bureau\GIFS de Noel par classe\cOURONNES\cour brille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25" y="428625"/>
            <a:ext cx="72548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57688" y="714375"/>
            <a:ext cx="14287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52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952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241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524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6" name="Jingle_Bells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839200" y="0"/>
            <a:ext cx="1588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5" name="Picture 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7" name="Picture 6" descr="C:\WINDOWS\Bureau\GIFS de Noel par classe\cOURONNES\cour brille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8063" y="4857750"/>
            <a:ext cx="7254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43875" y="142875"/>
            <a:ext cx="928688" cy="928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5368" name="Picture 9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50" y="3000375"/>
            <a:ext cx="2236788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10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14813" y="4143375"/>
            <a:ext cx="14351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10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57438" y="4000500"/>
            <a:ext cx="506730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9" name="Picture 11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14625" y="4000500"/>
            <a:ext cx="4352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0" name="Picture 12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-3921212">
            <a:off x="851694" y="5279231"/>
            <a:ext cx="19685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1" name="Picture 13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2285446">
            <a:off x="6873875" y="5449888"/>
            <a:ext cx="184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2" name="Picture 14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43438" y="2000250"/>
            <a:ext cx="56832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3" name="Picture 1" descr="C:\Documents and Settings\pc\My Documents\My Pictures\Нова папка\43.gif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357438" y="3714750"/>
            <a:ext cx="4762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07407E-6 L 0.71667 -0.26737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" y="-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26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643563" cy="689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25" y="642938"/>
            <a:ext cx="14351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88" y="3143250"/>
            <a:ext cx="11684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4813" y="2441575"/>
            <a:ext cx="1587500" cy="391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3857625" y="0"/>
            <a:ext cx="14287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7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800000" flipV="1">
            <a:off x="1588" y="0"/>
            <a:ext cx="914241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8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8000" y="571500"/>
            <a:ext cx="2071688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9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4875" y="2286000"/>
            <a:ext cx="631825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2" name="Picture 2" descr="http://s18.rimg.info/0ed72223a7bcb18b2da412a62add82a7.gif">
            <a:hlinkClick r:id="rId10"/>
          </p:cNvPr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15188" y="1000125"/>
            <a:ext cx="135731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2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12" name="Picture 8" descr="corner_T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4192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13" name="Picture 9" descr="corner_T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7625" y="0"/>
            <a:ext cx="147637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15" name="Jingle_Bells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839200" y="6553200"/>
            <a:ext cx="1588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8338" y="500063"/>
            <a:ext cx="7832725" cy="5876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2" descr="http://s18.rimg.info/879eb0bae2b1edebaea635ff5b5ca43a.gif">
            <a:hlinkClick r:id="rId9"/>
          </p:cNvPr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14813" y="5972175"/>
            <a:ext cx="14287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5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31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30" name="Picture 6" descr="corner_T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081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33" name="Picture 9" descr="corner_T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5363" y="4968875"/>
            <a:ext cx="1798637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35" name="Jingle_Bells.mid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419600" y="3276600"/>
            <a:ext cx="1588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14500" y="0"/>
            <a:ext cx="5680075" cy="69008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" name="Picture 10" descr="C:\WINDOWS\Bureau\TEXTURES SPÉCIALE\Animation4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91500" y="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2" descr="http://s18.rimg.info/879eb0bae2b1edebaea635ff5b5ca43a.gif">
            <a:hlinkClick r:id="rId9"/>
          </p:cNvPr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4313" y="2071688"/>
            <a:ext cx="14287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03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43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Mes documents\MES IMAGES\NOEL (IMAGES)\57346261VzDQWa_p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 descr="C:\WINDOWS\Bureau\GIFS de Noel par classe\FOYERS\cheminee-beau feu pour foyer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2743200"/>
            <a:ext cx="1828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C:\WINDOWS\Bureau\GIFS de Noel par classe\Bougies\image17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457200"/>
            <a:ext cx="857250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6" descr="C:\WINDOWS\Bureau\GIFS de Noel par classe\Fenetres\flocon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5400" y="533400"/>
            <a:ext cx="8572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11" descr="C:\WINDOWS\Bureau\GIFS de Noel par classe\Bougies\Chandelle_0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0800" y="609600"/>
            <a:ext cx="811213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4" name="Picture 12" descr="C:\WINDOWS\Bureau\GIFS de Noel par classe\Cadeaux noel\Oiseau_01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1200" y="4572000"/>
            <a:ext cx="126841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5" name="Picture 13" descr="C:\WINDOWS\Bureau\GIFS de Noel par classe\Cadeaux noel\cadeau15 CUTE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81600" y="4114800"/>
            <a:ext cx="879475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7" name="Picture 15" descr="C:\WINDOWS\Bureau\GIFS de Noel par classe\Divers Noel\livre et5 chandelle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4800" y="3733800"/>
            <a:ext cx="1589088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90" name="Picture 18" descr="C:\WINDOWS\Bureau\GIFS de Noel par classe\Bougies\bougi.ancien bourgogne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609600"/>
            <a:ext cx="811213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91" name="Picture 19" descr="C:\WINDOWS\Bureau\GIFS de Noel par classe\Divers Noel\24 decembre cal...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39000" y="2057400"/>
            <a:ext cx="1474788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92" name="Picture 20" descr="D:\DOCUMENTS\gifs noel\divers\Variés\DINDE ,DINDE OK.GIF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24000" y="5029200"/>
            <a:ext cx="1828800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7" name="Picture 21" descr="D:\DOCUMENTS\gifs noel\divers\Variés\bonne année 2 coupes.gif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810000" y="5429250"/>
            <a:ext cx="2571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8" name="Picture 2" descr="http://www.heathersanimations.com/angel/eng08.gif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00125" y="1428750"/>
            <a:ext cx="21431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9" name="Picture 4" descr="http://www.heathersanimations.com/xmas/a-starsngl.gif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58125" y="3786188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0" name="Picture 6" descr="http://www.heathersanimations.com/xmas/a-starsngl.gif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14313" y="500063"/>
            <a:ext cx="1214437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1" name="Picture 4" descr="http://www.heathersanimations.com/xmas/a-starsngl.gif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643813" y="28575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513"/>
            <a:ext cx="9191625" cy="689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429256" y="3357562"/>
            <a:ext cx="707811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22532" name="Picture 4" descr="http://www.heathersanimations.com/xmas/a-starsngl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42875" y="0"/>
            <a:ext cx="1381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6" descr="http://www.heathersanimations.com/xmas/a-starsngl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500" y="-47625"/>
            <a:ext cx="1500188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8" descr="http://www.heathersanimations.com/xmas/a-starsngl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1438" y="2357438"/>
            <a:ext cx="1452562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10" descr="http://www.heathersanimations.com/xmas/a-starsngl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25" y="1857375"/>
            <a:ext cx="1595438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12" descr="http://www.heathersanimations.com/xmas/deer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3" y="4071938"/>
            <a:ext cx="22860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9000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038" y="0"/>
            <a:ext cx="9190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авоъгълник 2"/>
          <p:cNvSpPr/>
          <p:nvPr/>
        </p:nvSpPr>
        <p:spPr>
          <a:xfrm>
            <a:off x="857250" y="571500"/>
            <a:ext cx="7572375" cy="57546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i="1" dirty="0" err="1">
                <a:solidFill>
                  <a:srgbClr val="C00000"/>
                </a:solidFill>
                <a:latin typeface="Monotype Corsiva" pitchFamily="66" charset="0"/>
              </a:rPr>
              <a:t>Нека</a:t>
            </a:r>
            <a:r>
              <a:rPr lang="ru-RU" sz="3600" b="1" i="1" dirty="0">
                <a:solidFill>
                  <a:srgbClr val="C00000"/>
                </a:solidFill>
                <a:latin typeface="Monotype Corsiva" pitchFamily="66" charset="0"/>
              </a:rPr>
              <a:t>  </a:t>
            </a:r>
            <a:r>
              <a:rPr lang="ru-RU" sz="3600" b="1" i="1" dirty="0" err="1">
                <a:solidFill>
                  <a:srgbClr val="C00000"/>
                </a:solidFill>
                <a:latin typeface="Monotype Corsiva" pitchFamily="66" charset="0"/>
              </a:rPr>
              <a:t>Коледната</a:t>
            </a:r>
            <a:r>
              <a:rPr lang="ru-RU" sz="3600" b="1" i="1" dirty="0">
                <a:solidFill>
                  <a:srgbClr val="C00000"/>
                </a:solidFill>
                <a:latin typeface="Monotype Corsiva" pitchFamily="66" charset="0"/>
              </a:rPr>
              <a:t>  звезда  да  </a:t>
            </a:r>
            <a:r>
              <a:rPr lang="ru-RU" sz="3600" b="1" i="1" dirty="0" err="1">
                <a:solidFill>
                  <a:srgbClr val="C00000"/>
                </a:solidFill>
                <a:latin typeface="Monotype Corsiva" pitchFamily="66" charset="0"/>
              </a:rPr>
              <a:t>огрява</a:t>
            </a:r>
            <a:r>
              <a:rPr lang="ru-RU" sz="3600" b="1" i="1" dirty="0">
                <a:solidFill>
                  <a:srgbClr val="C00000"/>
                </a:solidFill>
                <a:latin typeface="Monotype Corsiva" pitchFamily="66" charset="0"/>
              </a:rPr>
              <a:t>   </a:t>
            </a:r>
            <a:r>
              <a:rPr lang="ru-RU" sz="3600" b="1" i="1" dirty="0" err="1">
                <a:solidFill>
                  <a:srgbClr val="BC0408"/>
                </a:solidFill>
                <a:latin typeface="Monotype Corsiva" pitchFamily="66" charset="0"/>
              </a:rPr>
              <a:t>вашия</a:t>
            </a:r>
            <a:r>
              <a:rPr lang="ru-RU" sz="3600" b="1" i="1" dirty="0">
                <a:solidFill>
                  <a:srgbClr val="BC0408"/>
                </a:solidFill>
                <a:latin typeface="Monotype Corsiva" pitchFamily="66" charset="0"/>
              </a:rPr>
              <a:t>   </a:t>
            </a:r>
            <a:r>
              <a:rPr lang="ru-RU" sz="3600" b="1" i="1" dirty="0" err="1">
                <a:solidFill>
                  <a:srgbClr val="BC0408"/>
                </a:solidFill>
                <a:latin typeface="Monotype Corsiva" pitchFamily="66" charset="0"/>
              </a:rPr>
              <a:t>път</a:t>
            </a:r>
            <a:r>
              <a:rPr lang="ru-RU" sz="3600" b="1" i="1" dirty="0">
                <a:solidFill>
                  <a:srgbClr val="BC0408"/>
                </a:solidFill>
                <a:latin typeface="Monotype Corsiva" pitchFamily="66" charset="0"/>
              </a:rPr>
              <a:t>   в   живота,                        </a:t>
            </a:r>
            <a:r>
              <a:rPr lang="ru-RU" sz="3600" b="1" i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нека</a:t>
            </a: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 </a:t>
            </a:r>
            <a:r>
              <a:rPr lang="ru-RU" sz="3600" b="1" i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здравето</a:t>
            </a: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и    </a:t>
            </a:r>
            <a:r>
              <a:rPr lang="ru-RU" sz="3600" b="1" i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късметът</a:t>
            </a: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 </a:t>
            </a:r>
            <a:r>
              <a:rPr lang="ru-RU" sz="3600" b="1" i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бъдат</a:t>
            </a: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ваши    </a:t>
            </a:r>
            <a:r>
              <a:rPr lang="ru-RU" sz="3600" b="1" i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спътници</a:t>
            </a: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,        а     </a:t>
            </a:r>
            <a:r>
              <a:rPr lang="ru-RU" sz="3600" b="1" i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сърцето</a:t>
            </a: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и   </a:t>
            </a:r>
            <a:r>
              <a:rPr lang="ru-RU" sz="3600" b="1" i="1" dirty="0" err="1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умът</a:t>
            </a:r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-   </a:t>
            </a:r>
            <a:r>
              <a:rPr lang="ru-RU" sz="3600" b="1" i="1" dirty="0">
                <a:solidFill>
                  <a:srgbClr val="EDFB37"/>
                </a:solidFill>
                <a:latin typeface="Monotype Corsiva" pitchFamily="66" charset="0"/>
              </a:rPr>
              <a:t>ваши   </a:t>
            </a:r>
            <a:r>
              <a:rPr lang="ru-RU" sz="3600" b="1" i="1" dirty="0" err="1">
                <a:solidFill>
                  <a:srgbClr val="EDFB37"/>
                </a:solidFill>
                <a:latin typeface="Monotype Corsiva" pitchFamily="66" charset="0"/>
              </a:rPr>
              <a:t>съветници</a:t>
            </a:r>
            <a:r>
              <a:rPr lang="ru-RU" sz="3600" b="1" i="1" dirty="0">
                <a:solidFill>
                  <a:srgbClr val="EDFB37"/>
                </a:solidFill>
                <a:latin typeface="Monotype Corsiva" pitchFamily="66" charset="0"/>
              </a:rPr>
              <a:t> !</a:t>
            </a:r>
          </a:p>
          <a:p>
            <a:pPr>
              <a:defRPr/>
            </a:pPr>
            <a:r>
              <a:rPr lang="ru-RU" sz="3600" b="1" i="1" dirty="0">
                <a:solidFill>
                  <a:srgbClr val="EDFB37"/>
                </a:solidFill>
                <a:latin typeface="Monotype Corsiva" pitchFamily="66" charset="0"/>
              </a:rPr>
              <a:t>И  не  </a:t>
            </a:r>
            <a:r>
              <a:rPr lang="ru-RU" sz="3600" b="1" i="1" dirty="0" err="1">
                <a:solidFill>
                  <a:srgbClr val="EDFB37"/>
                </a:solidFill>
                <a:latin typeface="Monotype Corsiva" pitchFamily="66" charset="0"/>
              </a:rPr>
              <a:t>забравяйте</a:t>
            </a:r>
            <a:r>
              <a:rPr lang="ru-RU" sz="3600" b="1" i="1" dirty="0">
                <a:solidFill>
                  <a:srgbClr val="EDFB37"/>
                </a:solidFill>
                <a:latin typeface="Monotype Corsiva" pitchFamily="66" charset="0"/>
              </a:rPr>
              <a:t>  да  оставите  </a:t>
            </a:r>
            <a:r>
              <a:rPr lang="ru-RU" sz="3600" b="1" i="1" dirty="0" err="1">
                <a:solidFill>
                  <a:srgbClr val="EDFB37"/>
                </a:solidFill>
                <a:latin typeface="Monotype Corsiva" pitchFamily="66" charset="0"/>
              </a:rPr>
              <a:t>едно</a:t>
            </a:r>
            <a:r>
              <a:rPr lang="ru-RU" sz="3600" b="1" i="1" dirty="0">
                <a:solidFill>
                  <a:srgbClr val="EDFB37"/>
                </a:solidFill>
                <a:latin typeface="Monotype Corsiva" pitchFamily="66" charset="0"/>
              </a:rPr>
              <a:t> отворено  </a:t>
            </a:r>
            <a:r>
              <a:rPr lang="ru-RU" sz="3600" b="1" i="1" dirty="0" err="1">
                <a:solidFill>
                  <a:srgbClr val="EDFB37"/>
                </a:solidFill>
                <a:latin typeface="Monotype Corsiva" pitchFamily="66" charset="0"/>
              </a:rPr>
              <a:t>прозорче</a:t>
            </a:r>
            <a:r>
              <a:rPr lang="ru-RU" sz="3600" b="1" i="1" dirty="0">
                <a:solidFill>
                  <a:srgbClr val="EDFB37"/>
                </a:solidFill>
                <a:latin typeface="Monotype Corsiva" pitchFamily="66" charset="0"/>
              </a:rPr>
              <a:t>  в  </a:t>
            </a:r>
            <a:r>
              <a:rPr lang="ru-RU" sz="3600" b="1" i="1" dirty="0" err="1">
                <a:solidFill>
                  <a:srgbClr val="EDFB37"/>
                </a:solidFill>
                <a:latin typeface="Monotype Corsiva" pitchFamily="66" charset="0"/>
              </a:rPr>
              <a:t>сърцата</a:t>
            </a:r>
            <a:r>
              <a:rPr lang="ru-RU" sz="3600" b="1" i="1" dirty="0">
                <a:solidFill>
                  <a:srgbClr val="EDFB37"/>
                </a:solidFill>
                <a:latin typeface="Monotype Corsiva" pitchFamily="66" charset="0"/>
              </a:rPr>
              <a:t>  си      </a:t>
            </a:r>
            <a:endParaRPr lang="en-US" sz="3600" b="1" i="1" dirty="0">
              <a:solidFill>
                <a:srgbClr val="EDFB37"/>
              </a:solidFill>
              <a:latin typeface="Monotype Corsiva" pitchFamily="66" charset="0"/>
            </a:endParaRPr>
          </a:p>
          <a:p>
            <a:pPr>
              <a:defRPr/>
            </a:pPr>
            <a:r>
              <a:rPr lang="ru-RU" sz="3600" b="1" i="1" dirty="0">
                <a:solidFill>
                  <a:srgbClr val="FFC000"/>
                </a:solidFill>
                <a:latin typeface="Monotype Corsiva" pitchFamily="66" charset="0"/>
              </a:rPr>
              <a:t> </a:t>
            </a:r>
            <a:r>
              <a:rPr lang="ru-RU" sz="3600" b="1" i="1" dirty="0">
                <a:solidFill>
                  <a:srgbClr val="EDFB37"/>
                </a:solidFill>
                <a:latin typeface="Monotype Corsiva" pitchFamily="66" charset="0"/>
              </a:rPr>
              <a:t>за  </a:t>
            </a:r>
            <a:r>
              <a:rPr lang="en-US" sz="3600" b="1" i="1" dirty="0">
                <a:solidFill>
                  <a:srgbClr val="EDFB37"/>
                </a:solidFill>
                <a:latin typeface="Monotype Corsiva" pitchFamily="66" charset="0"/>
              </a:rPr>
              <a:t>  </a:t>
            </a:r>
            <a:r>
              <a:rPr lang="ru-RU" sz="3600" b="1" i="1" dirty="0" err="1">
                <a:solidFill>
                  <a:srgbClr val="EDFB37"/>
                </a:solidFill>
                <a:latin typeface="Monotype Corsiva" pitchFamily="66" charset="0"/>
              </a:rPr>
              <a:t>хората</a:t>
            </a:r>
            <a:r>
              <a:rPr lang="ru-RU" sz="3600" b="1" i="1" dirty="0">
                <a:solidFill>
                  <a:srgbClr val="EDFB37"/>
                </a:solidFill>
                <a:latin typeface="Monotype Corsiva" pitchFamily="66" charset="0"/>
              </a:rPr>
              <a:t>,  </a:t>
            </a:r>
            <a:r>
              <a:rPr lang="en-US" sz="3600" b="1" i="1" dirty="0">
                <a:solidFill>
                  <a:srgbClr val="EDFB37"/>
                </a:solidFill>
                <a:latin typeface="Monotype Corsiva" pitchFamily="66" charset="0"/>
              </a:rPr>
              <a:t>   </a:t>
            </a:r>
            <a:r>
              <a:rPr lang="ru-RU" sz="3600" b="1" i="1" dirty="0" err="1">
                <a:solidFill>
                  <a:srgbClr val="EDFB37"/>
                </a:solidFill>
                <a:latin typeface="Monotype Corsiva" pitchFamily="66" charset="0"/>
              </a:rPr>
              <a:t>които</a:t>
            </a:r>
            <a:r>
              <a:rPr lang="ru-RU" sz="3600" b="1" i="1" dirty="0">
                <a:solidFill>
                  <a:srgbClr val="EDFB37"/>
                </a:solidFill>
                <a:latin typeface="Monotype Corsiva" pitchFamily="66" charset="0"/>
              </a:rPr>
              <a:t>  </a:t>
            </a:r>
            <a:r>
              <a:rPr lang="en-US" sz="3600" b="1" i="1" dirty="0">
                <a:solidFill>
                  <a:srgbClr val="EDFB37"/>
                </a:solidFill>
                <a:latin typeface="Monotype Corsiva" pitchFamily="66" charset="0"/>
              </a:rPr>
              <a:t> </a:t>
            </a:r>
            <a:r>
              <a:rPr lang="ru-RU" sz="3600" b="1" i="1" dirty="0" err="1">
                <a:solidFill>
                  <a:srgbClr val="EDFB37"/>
                </a:solidFill>
                <a:latin typeface="Monotype Corsiva" pitchFamily="66" charset="0"/>
              </a:rPr>
              <a:t>ви</a:t>
            </a:r>
            <a:r>
              <a:rPr lang="ru-RU" sz="3600" b="1" i="1" dirty="0">
                <a:solidFill>
                  <a:srgbClr val="EDFB37"/>
                </a:solidFill>
                <a:latin typeface="Monotype Corsiva" pitchFamily="66" charset="0"/>
              </a:rPr>
              <a:t>  </a:t>
            </a:r>
            <a:r>
              <a:rPr lang="en-US" sz="3600" b="1" i="1" dirty="0">
                <a:solidFill>
                  <a:srgbClr val="EDFB37"/>
                </a:solidFill>
                <a:latin typeface="Monotype Corsiva" pitchFamily="66" charset="0"/>
              </a:rPr>
              <a:t> </a:t>
            </a:r>
            <a:r>
              <a:rPr lang="ru-RU" sz="3600" b="1" i="1" dirty="0" err="1">
                <a:solidFill>
                  <a:srgbClr val="EDFB37"/>
                </a:solidFill>
                <a:latin typeface="Monotype Corsiva" pitchFamily="66" charset="0"/>
              </a:rPr>
              <a:t>обичат</a:t>
            </a:r>
            <a:r>
              <a:rPr lang="ru-RU" sz="3600" b="1" i="1" dirty="0">
                <a:solidFill>
                  <a:srgbClr val="EDFB37"/>
                </a:solidFill>
                <a:latin typeface="Monotype Corsiva" pitchFamily="66" charset="0"/>
              </a:rPr>
              <a:t>!</a:t>
            </a:r>
          </a:p>
          <a:p>
            <a:pPr>
              <a:defRPr/>
            </a:pPr>
            <a:r>
              <a:rPr lang="en-US" sz="3600" b="1" i="1" dirty="0">
                <a:solidFill>
                  <a:srgbClr val="BC0408"/>
                </a:solidFill>
                <a:latin typeface="Monotype Corsiva" pitchFamily="66" charset="0"/>
              </a:rPr>
              <a:t>          </a:t>
            </a:r>
            <a:r>
              <a:rPr lang="ru-RU" sz="3600" b="1" i="1" dirty="0">
                <a:solidFill>
                  <a:srgbClr val="BC0408"/>
                </a:solidFill>
                <a:latin typeface="Monotype Corsiva" pitchFamily="66" charset="0"/>
              </a:rPr>
              <a:t>Весела      </a:t>
            </a:r>
            <a:r>
              <a:rPr lang="en-US" sz="3600" b="1" i="1" dirty="0">
                <a:solidFill>
                  <a:srgbClr val="BC0408"/>
                </a:solidFill>
                <a:latin typeface="Monotype Corsiva" pitchFamily="66" charset="0"/>
              </a:rPr>
              <a:t>               </a:t>
            </a:r>
            <a:r>
              <a:rPr lang="ru-RU" sz="3600" b="1" i="1" dirty="0" err="1">
                <a:solidFill>
                  <a:srgbClr val="BC0408"/>
                </a:solidFill>
                <a:latin typeface="Monotype Corsiva" pitchFamily="66" charset="0"/>
              </a:rPr>
              <a:t>Коледа</a:t>
            </a:r>
            <a:r>
              <a:rPr lang="ru-RU" sz="3600" b="1" i="1" dirty="0">
                <a:solidFill>
                  <a:srgbClr val="BC0408"/>
                </a:solidFill>
                <a:latin typeface="Monotype Corsiva" pitchFamily="66" charset="0"/>
              </a:rPr>
              <a:t>  </a:t>
            </a:r>
            <a:r>
              <a:rPr lang="en-US" sz="3600" b="1" i="1" dirty="0">
                <a:solidFill>
                  <a:srgbClr val="BC0408"/>
                </a:solidFill>
                <a:latin typeface="Monotype Corsiva" pitchFamily="66" charset="0"/>
              </a:rPr>
              <a:t>    </a:t>
            </a:r>
            <a:r>
              <a:rPr lang="ru-RU" sz="3600" b="1" i="1" dirty="0">
                <a:solidFill>
                  <a:srgbClr val="BC0408"/>
                </a:solidFill>
                <a:latin typeface="Monotype Corsiva" pitchFamily="66" charset="0"/>
              </a:rPr>
              <a:t> и  </a:t>
            </a:r>
            <a:endParaRPr lang="ru-RU" sz="3600" b="1" i="1" dirty="0">
              <a:solidFill>
                <a:srgbClr val="BC0408"/>
              </a:solidFill>
              <a:latin typeface="Monotype Corsiva" pitchFamily="66" charset="0"/>
            </a:endParaRPr>
          </a:p>
          <a:p>
            <a:pPr>
              <a:defRPr/>
            </a:pPr>
            <a:r>
              <a:rPr lang="ru-RU" sz="3600" b="1" i="1" dirty="0">
                <a:solidFill>
                  <a:schemeClr val="tx2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         </a:t>
            </a:r>
            <a:r>
              <a:rPr lang="ru-RU" sz="4400" b="1" i="1" dirty="0" err="1">
                <a:solidFill>
                  <a:srgbClr val="C00000"/>
                </a:solidFill>
                <a:latin typeface="Monotype Corsiva" pitchFamily="66" charset="0"/>
              </a:rPr>
              <a:t>Щастлива</a:t>
            </a:r>
            <a:r>
              <a:rPr lang="ru-RU" sz="4400" b="1" i="1" dirty="0">
                <a:solidFill>
                  <a:srgbClr val="C00000"/>
                </a:solidFill>
                <a:latin typeface="Monotype Corsiva" pitchFamily="66" charset="0"/>
              </a:rPr>
              <a:t>    нова     година!</a:t>
            </a:r>
          </a:p>
        </p:txBody>
      </p:sp>
      <p:pic>
        <p:nvPicPr>
          <p:cNvPr id="23556" name="Picture 2" descr="http://www.heathersanimations.com/angel/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3500438"/>
            <a:ext cx="1857375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2" descr="http://s18.rimg.info/a78e2cdfabd72209f31d391cb67550dc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3812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50"/>
                            </p:stCondLst>
                            <p:childTnLst>
                              <p:par>
                                <p:cTn id="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0"/>
                            </p:stCondLst>
                            <p:childTnLst>
                              <p:par>
                                <p:cTn id="2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50"/>
                            </p:stCondLst>
                            <p:childTnLst>
                              <p:par>
                                <p:cTn id="2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24 decembre cal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88" y="285750"/>
            <a:ext cx="2536825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4" descr="JoyeuxNoel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572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9" descr="afrikaan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600200"/>
            <a:ext cx="32464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8" name="Picture 10" descr="allemand(LANGUE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67000" y="1676400"/>
            <a:ext cx="32464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9" name="Picture 11" descr="breton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97563" y="1752600"/>
            <a:ext cx="32464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2" descr="bulgare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819400"/>
            <a:ext cx="32464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1" name="Picture 13" descr="chinois_cantonais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67000" y="2819400"/>
            <a:ext cx="32464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2" name="Picture 14" descr="grec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897563" y="2971800"/>
            <a:ext cx="32464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3" name="Picture 15" descr="hawaiien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97563" y="4800600"/>
            <a:ext cx="32464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4" name="Picture 16" descr="italien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97563" y="5715000"/>
            <a:ext cx="32464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5" name="Picture 17" descr="espagnol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429125" y="0"/>
            <a:ext cx="40576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6" name="Picture 18" descr="norvegien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897563" y="3962400"/>
            <a:ext cx="32464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8" name="Picture 20" descr="image23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954963" y="2362200"/>
            <a:ext cx="1189037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Picture 34"/>
          <p:cNvPicPr>
            <a:picLocks noChangeAspect="1" noChangeArrowheads="1" noCrop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643438" y="5214938"/>
            <a:ext cx="1089025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1" name="Picture 35"/>
          <p:cNvPicPr>
            <a:picLocks noChangeAspect="1" noChangeArrowheads="1" noCrop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572375" y="642938"/>
            <a:ext cx="11795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2" name="Picture 36"/>
          <p:cNvPicPr>
            <a:picLocks noChangeAspect="1" noChangeArrowheads="1" noCrop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 rot="3614928">
            <a:off x="3866357" y="3612356"/>
            <a:ext cx="1270000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Текстово поле 18"/>
          <p:cNvSpPr txBox="1">
            <a:spLocks noChangeArrowheads="1"/>
          </p:cNvSpPr>
          <p:nvPr/>
        </p:nvSpPr>
        <p:spPr bwMode="auto">
          <a:xfrm>
            <a:off x="0" y="3857625"/>
            <a:ext cx="4429125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3200">
                <a:solidFill>
                  <a:srgbClr val="FF0000"/>
                </a:solidFill>
                <a:latin typeface="Monotype Corsiva" pitchFamily="66" charset="0"/>
              </a:rPr>
              <a:t>Сърдечни  Коледни  поздрави  и     благопожелания    от</a:t>
            </a:r>
          </a:p>
          <a:p>
            <a:r>
              <a:rPr lang="bg-BG" sz="3200">
                <a:solidFill>
                  <a:srgbClr val="FF0000"/>
                </a:solidFill>
                <a:latin typeface="Monotype Corsiva" pitchFamily="66" charset="0"/>
              </a:rPr>
              <a:t>  </a:t>
            </a:r>
          </a:p>
          <a:p>
            <a:r>
              <a:rPr lang="bg-BG" sz="320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bg-BG" sz="3600">
                <a:solidFill>
                  <a:srgbClr val="FF0000"/>
                </a:solidFill>
                <a:latin typeface="Monotype Corsiva" pitchFamily="66" charset="0"/>
              </a:rPr>
              <a:t>Диди    Георгиева     </a:t>
            </a:r>
            <a:r>
              <a:rPr lang="bg-BG" sz="3200">
                <a:solidFill>
                  <a:srgbClr val="FF0000"/>
                </a:solidFill>
                <a:latin typeface="Monotype Corsiva" pitchFamily="66" charset="0"/>
              </a:rPr>
              <a:t>!</a:t>
            </a:r>
          </a:p>
        </p:txBody>
      </p:sp>
    </p:spTree>
  </p:cSld>
  <p:clrMapOvr>
    <a:masterClrMapping/>
  </p:clrMapOvr>
  <p:transition advClick="0" advTm="2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77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79" dur="2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81" dur="2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19" grpId="1" build="allAtOnce"/>
    </p:bldLst>
  </p:timing>
</p:sld>
</file>

<file path=ppt/theme/theme1.xml><?xml version="1.0" encoding="utf-8"?>
<a:theme xmlns:a="http://schemas.openxmlformats.org/drawingml/2006/main" name="ЧЕСТИТА  КОЛЕДА !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тема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ЧЕСТИТА  КОЛЕДА !</Template>
  <TotalTime>434</TotalTime>
  <Words>141</Words>
  <Application>Microsoft Office PowerPoint</Application>
  <PresentationFormat>Презентация на цял екран (4:3)</PresentationFormat>
  <Paragraphs>30</Paragraphs>
  <Slides>22</Slides>
  <Notes>5</Notes>
  <HiddenSlides>0</HiddenSlides>
  <MMClips>8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22</vt:i4>
      </vt:variant>
    </vt:vector>
  </HeadingPairs>
  <TitlesOfParts>
    <vt:vector size="26" baseType="lpstr">
      <vt:lpstr>Times New Roman</vt:lpstr>
      <vt:lpstr>Arial</vt:lpstr>
      <vt:lpstr>Monotype Corsiva</vt:lpstr>
      <vt:lpstr>ЧЕСТИТА  КОЛЕДА !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ОДЗ № 44</cp:lastModifiedBy>
  <cp:revision>89</cp:revision>
  <dcterms:created xsi:type="dcterms:W3CDTF">2009-12-06T18:34:54Z</dcterms:created>
  <dcterms:modified xsi:type="dcterms:W3CDTF">2009-12-22T06:04:52Z</dcterms:modified>
</cp:coreProperties>
</file>